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4327347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130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0142360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5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осадков. Ночью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и утром туман. Ветер восточный, юго- восточный 7-12 м/с. Температура воздуха ночью 3-5, днем 16-18 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Ветер восточный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5-10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8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-10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40542</TotalTime>
  <Words>602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6930</cp:revision>
  <cp:lastPrinted>2021-07-01T03:56:27Z</cp:lastPrinted>
  <dcterms:created xsi:type="dcterms:W3CDTF">2018-03-27T06:03:00Z</dcterms:created>
  <dcterms:modified xsi:type="dcterms:W3CDTF">2026-05-10T06:43:34Z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